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664" autoAdjust="0"/>
  </p:normalViewPr>
  <p:slideViewPr>
    <p:cSldViewPr snapToGrid="0">
      <p:cViewPr varScale="1">
        <p:scale>
          <a:sx n="64" d="100"/>
          <a:sy n="64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0C153-18CB-43BC-9EDD-9F61EA32D0D2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ACE0D-21DD-456B-8364-19A816B8B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233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1344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23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9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35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098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76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7416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1062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775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332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53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1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01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94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324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139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415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70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FB1F5-9A8A-4AC5-847A-228B2B75BBE6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285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74925" y="1971675"/>
            <a:ext cx="8915399" cy="2262781"/>
          </a:xfrm>
        </p:spPr>
        <p:txBody>
          <a:bodyPr/>
          <a:lstStyle/>
          <a:p>
            <a:pPr algn="r"/>
            <a:r>
              <a:rPr lang="en-GB" dirty="0" smtClean="0">
                <a:latin typeface="Impact" panose="020B0806030902050204" pitchFamily="34" charset="0"/>
              </a:rPr>
              <a:t>Experiment 3</a:t>
            </a:r>
            <a:br>
              <a:rPr lang="en-GB" dirty="0" smtClean="0">
                <a:latin typeface="Impact" panose="020B0806030902050204" pitchFamily="34" charset="0"/>
              </a:rPr>
            </a:br>
            <a:r>
              <a:rPr lang="en-GB" sz="2800" dirty="0" smtClean="0">
                <a:latin typeface="Impact" panose="020B0806030902050204" pitchFamily="34" charset="0"/>
              </a:rPr>
              <a:t>summary</a:t>
            </a:r>
            <a:endParaRPr lang="pt-BR" dirty="0">
              <a:latin typeface="Impact" panose="020B080603090205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70986" y="5214937"/>
            <a:ext cx="2319338" cy="442913"/>
          </a:xfrm>
        </p:spPr>
        <p:txBody>
          <a:bodyPr/>
          <a:lstStyle/>
          <a:p>
            <a:pPr algn="r"/>
            <a:r>
              <a:rPr lang="en-GB" dirty="0" smtClean="0"/>
              <a:t>Alexandre Fieno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08" y="202019"/>
            <a:ext cx="1398002" cy="57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2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080000"/>
            <a:ext cx="9578227" cy="513204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The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quality of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the visual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content can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decrease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due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to artefacts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introduced during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its coding (e.g., capture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,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transmission etc.);</a:t>
            </a:r>
          </a:p>
          <a:p>
            <a:pPr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Being able to know the different artefacts in the video and which their impact on perceived quality it is possible improve the performance of a coding system.</a:t>
            </a:r>
            <a:endParaRPr lang="en-GB" sz="2400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Motivation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558977"/>
            <a:ext cx="9578227" cy="4230854"/>
          </a:xfrm>
        </p:spPr>
        <p:txBody>
          <a:bodyPr/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Understand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the influence of a set of artifacts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on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the quality of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video, and their relationship with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the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content;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Comparing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the results among the different artefacts (isolated and combined);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Checking if values of the videos are different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mutually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Research Question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4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080000"/>
            <a:ext cx="9578227" cy="4709831"/>
          </a:xfrm>
        </p:spPr>
        <p:txBody>
          <a:bodyPr/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23 participants</a:t>
            </a: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Database of 140 videos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Generated from 7 high-definition videos (original videos)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1280 x 720, 50 fps and 10 seconds duration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Overview of the 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4"/>
          <a:srcRect l="31490" t="45748" r="27150" b="27203"/>
          <a:stretch/>
        </p:blipFill>
        <p:spPr>
          <a:xfrm>
            <a:off x="3053229" y="3552250"/>
            <a:ext cx="6574833" cy="241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21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Overview of the 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974534"/>
              </p:ext>
            </p:extLst>
          </p:nvPr>
        </p:nvGraphicFramePr>
        <p:xfrm>
          <a:off x="8224651" y="665027"/>
          <a:ext cx="3752490" cy="5397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191"/>
                <a:gridCol w="959371"/>
                <a:gridCol w="779488"/>
                <a:gridCol w="854440"/>
              </a:tblGrid>
              <a:tr h="241808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Combination</a:t>
                      </a:r>
                      <a:endParaRPr lang="pt-BR" sz="11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Packet Loss</a:t>
                      </a:r>
                      <a:endParaRPr lang="pt-BR" sz="11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Blocky</a:t>
                      </a:r>
                      <a:endParaRPr lang="pt-BR" sz="11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Blurry</a:t>
                      </a:r>
                      <a:endParaRPr lang="pt-BR" sz="11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9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12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13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15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18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19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</a:tbl>
          </a:graphicData>
        </a:graphic>
      </p:graphicFrame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2371726" y="1080000"/>
            <a:ext cx="5737954" cy="51627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Artefacts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Packet Loss, blockiness and blurriness;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The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most perceptually relevant for digital video applications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Blockiness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and blurriness strengths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and, packet loss ratios have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been used in previous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experiments.</a:t>
            </a:r>
            <a:endParaRPr lang="en-GB" sz="2000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54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Overview of the 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558977"/>
            <a:ext cx="9578227" cy="4230854"/>
          </a:xfrm>
        </p:spPr>
        <p:txBody>
          <a:bodyPr/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MOS (mean opinion score)</a:t>
            </a: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Standard deviation</a:t>
            </a: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73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532965"/>
            <a:ext cx="9578227" cy="4709831"/>
          </a:xfrm>
        </p:spPr>
        <p:txBody>
          <a:bodyPr/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Statistical Analysis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2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ANOVA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2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T-Test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Next steps…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39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1054</TotalTime>
  <Words>343</Words>
  <Application>Microsoft Office PowerPoint</Application>
  <PresentationFormat>Widescreen</PresentationFormat>
  <Paragraphs>120</Paragraphs>
  <Slides>7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Impact</vt:lpstr>
      <vt:lpstr>Wingdings</vt:lpstr>
      <vt:lpstr>Wingdings 3</vt:lpstr>
      <vt:lpstr>Cacho</vt:lpstr>
      <vt:lpstr>Experiment 3 summary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Particular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3 VARIUM</dc:title>
  <dc:creator>Alexandre Fieno</dc:creator>
  <cp:lastModifiedBy>Alexandre Fieno</cp:lastModifiedBy>
  <cp:revision>49</cp:revision>
  <dcterms:created xsi:type="dcterms:W3CDTF">2013-09-22T10:34:54Z</dcterms:created>
  <dcterms:modified xsi:type="dcterms:W3CDTF">2013-11-03T22:03:25Z</dcterms:modified>
</cp:coreProperties>
</file>